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5"/>
  </p:notesMasterIdLst>
  <p:sldIdLst>
    <p:sldId id="256" r:id="rId2"/>
    <p:sldId id="265" r:id="rId3"/>
    <p:sldId id="258" r:id="rId4"/>
  </p:sldIdLst>
  <p:sldSz cx="24385588" cy="13717588"/>
  <p:notesSz cx="6858000" cy="9144000"/>
  <p:defaultTextStyle>
    <a:defPPr>
      <a:defRPr lang="es-AR"/>
    </a:defPPr>
    <a:lvl1pPr marL="0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1pPr>
    <a:lvl2pPr marL="1219261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2pPr>
    <a:lvl3pPr marL="2438522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3pPr>
    <a:lvl4pPr marL="3657783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4pPr>
    <a:lvl5pPr marL="4877044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5pPr>
    <a:lvl6pPr marL="6096305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6pPr>
    <a:lvl7pPr marL="7315566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7pPr>
    <a:lvl8pPr marL="8534827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8pPr>
    <a:lvl9pPr marL="9754088" algn="l" defTabSz="2438522" rtl="0" eaLnBrk="1" latinLnBrk="0" hangingPunct="1">
      <a:defRPr sz="4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27" autoAdjust="0"/>
    <p:restoredTop sz="94639" autoAdjust="0"/>
  </p:normalViewPr>
  <p:slideViewPr>
    <p:cSldViewPr>
      <p:cViewPr varScale="1">
        <p:scale>
          <a:sx n="24" d="100"/>
          <a:sy n="24" d="100"/>
        </p:scale>
        <p:origin x="-853" y="-130"/>
      </p:cViewPr>
      <p:guideLst>
        <p:guide orient="horz" pos="4321"/>
        <p:guide pos="768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2" d="100"/>
          <a:sy n="92" d="100"/>
        </p:scale>
        <p:origin x="-3780" y="-12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FCA68E-37D5-4A16-B3BB-C8F8A04F9A23}" type="datetimeFigureOut">
              <a:rPr lang="es-AR" smtClean="0"/>
              <a:t>17/07/21</a:t>
            </a:fld>
            <a:endParaRPr lang="es-AR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AR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230C9-BD60-452F-8AFF-28EC184186EC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7594513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219261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438522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657783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877044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6096305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315566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534827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754088" algn="l" defTabSz="2438522" rtl="0" eaLnBrk="1" latinLnBrk="0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hasCustomPrompt="1"/>
          </p:nvPr>
        </p:nvSpPr>
        <p:spPr>
          <a:xfrm>
            <a:off x="887539" y="4194498"/>
            <a:ext cx="22610512" cy="2940391"/>
          </a:xfrm>
        </p:spPr>
        <p:txBody>
          <a:bodyPr>
            <a:noAutofit/>
          </a:bodyPr>
          <a:lstStyle>
            <a:lvl1pPr>
              <a:lnSpc>
                <a:spcPts val="9600"/>
              </a:lnSpc>
              <a:defRPr sz="8500">
                <a:solidFill>
                  <a:schemeClr val="bg1">
                    <a:lumMod val="95000"/>
                  </a:schemeClr>
                </a:solidFill>
                <a:latin typeface="Museo Sans 900" pitchFamily="50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87539" y="7459237"/>
            <a:ext cx="22610512" cy="2737432"/>
          </a:xfrm>
        </p:spPr>
        <p:txBody>
          <a:bodyPr>
            <a:normAutofit/>
          </a:bodyPr>
          <a:lstStyle>
            <a:lvl1pPr marL="0" indent="0" algn="ctr">
              <a:buNone/>
              <a:defRPr sz="4800">
                <a:solidFill>
                  <a:schemeClr val="bg1">
                    <a:lumMod val="95000"/>
                  </a:schemeClr>
                </a:solidFill>
              </a:defRPr>
            </a:lvl1pPr>
            <a:lvl2pPr marL="12192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43852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3657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487704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60963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7315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85348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9754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492399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959546" y="2441792"/>
            <a:ext cx="22466496" cy="2286265"/>
          </a:xfrm>
        </p:spPr>
        <p:txBody>
          <a:bodyPr>
            <a:noAutofit/>
          </a:bodyPr>
          <a:lstStyle>
            <a:lvl1pPr algn="ctr">
              <a:lnSpc>
                <a:spcPts val="8267"/>
              </a:lnSpc>
              <a:defRPr sz="7500">
                <a:latin typeface="Museo Sans 900" pitchFamily="50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 noChangeAspect="1"/>
          </p:cNvSpPr>
          <p:nvPr>
            <p:ph idx="1"/>
          </p:nvPr>
        </p:nvSpPr>
        <p:spPr>
          <a:xfrm>
            <a:off x="959546" y="4938357"/>
            <a:ext cx="22466496" cy="7105615"/>
          </a:xfrm>
        </p:spPr>
        <p:txBody>
          <a:bodyPr>
            <a:noAutofit/>
          </a:bodyPr>
          <a:lstStyle>
            <a:lvl1pPr algn="l">
              <a:lnSpc>
                <a:spcPts val="6134"/>
              </a:lnSpc>
              <a:defRPr sz="6400"/>
            </a:lvl1pPr>
            <a:lvl2pPr algn="l">
              <a:lnSpc>
                <a:spcPts val="6134"/>
              </a:lnSpc>
              <a:defRPr sz="5300"/>
            </a:lvl2pPr>
            <a:lvl3pPr algn="l">
              <a:lnSpc>
                <a:spcPts val="6134"/>
              </a:lnSpc>
              <a:defRPr sz="4800"/>
            </a:lvl3pPr>
            <a:lvl4pPr algn="l">
              <a:lnSpc>
                <a:spcPts val="6134"/>
              </a:lnSpc>
              <a:defRPr sz="4300"/>
            </a:lvl4pPr>
            <a:lvl5pPr algn="l">
              <a:lnSpc>
                <a:spcPts val="6134"/>
              </a:lnSpc>
              <a:defRPr sz="4300"/>
            </a:lvl5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931571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1103563" y="2633835"/>
            <a:ext cx="22178464" cy="2286265"/>
          </a:xfrm>
        </p:spPr>
        <p:txBody>
          <a:bodyPr/>
          <a:lstStyle>
            <a:lvl1pPr>
              <a:lnSpc>
                <a:spcPts val="7200"/>
              </a:lnSpc>
              <a:defRPr b="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03562" y="5130402"/>
            <a:ext cx="11017224" cy="6721525"/>
          </a:xfrm>
          <a:prstGeom prst="roundRect">
            <a:avLst>
              <a:gd name="adj" fmla="val 0"/>
            </a:avLst>
          </a:prstGeom>
        </p:spPr>
        <p:txBody>
          <a:bodyPr>
            <a:normAutofit/>
          </a:bodyPr>
          <a:lstStyle>
            <a:lvl1pPr marL="0" indent="0" algn="ctr">
              <a:buNone/>
              <a:defRPr sz="5300"/>
            </a:lvl1pPr>
            <a:lvl2pPr marL="1219261" indent="0" algn="ctr">
              <a:buNone/>
              <a:defRPr sz="4800"/>
            </a:lvl2pPr>
            <a:lvl3pPr marL="2438522" indent="0" algn="ctr">
              <a:buNone/>
              <a:defRPr sz="4300"/>
            </a:lvl3pPr>
            <a:lvl4pPr marL="3657783" indent="0" algn="ctr">
              <a:buNone/>
              <a:defRPr sz="3700"/>
            </a:lvl4pPr>
            <a:lvl5pPr marL="4877044" indent="0" algn="ctr">
              <a:buNone/>
              <a:defRPr sz="37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12264802" y="5130402"/>
            <a:ext cx="10945216" cy="6721525"/>
          </a:xfrm>
          <a:prstGeom prst="roundRect">
            <a:avLst>
              <a:gd name="adj" fmla="val 0"/>
            </a:avLst>
          </a:prstGeom>
        </p:spPr>
        <p:txBody>
          <a:bodyPr>
            <a:normAutofit/>
          </a:bodyPr>
          <a:lstStyle>
            <a:lvl1pPr marL="0" indent="0" algn="ctr">
              <a:buNone/>
              <a:defRPr sz="5300"/>
            </a:lvl1pPr>
            <a:lvl2pPr marL="1219261" indent="0" algn="ctr">
              <a:buNone/>
              <a:defRPr sz="4800"/>
            </a:lvl2pPr>
            <a:lvl3pPr marL="2438522" indent="0" algn="ctr">
              <a:buNone/>
              <a:defRPr sz="4300"/>
            </a:lvl3pPr>
            <a:lvl4pPr marL="3657783" indent="0" algn="ctr">
              <a:buNone/>
              <a:defRPr sz="3700"/>
            </a:lvl4pPr>
            <a:lvl5pPr marL="4877044" indent="0" algn="ctr">
              <a:buNone/>
              <a:defRPr sz="37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4129399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755550" y="3209966"/>
            <a:ext cx="18874488" cy="6529481"/>
          </a:xfrm>
        </p:spPr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669089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513510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887538" y="1458194"/>
            <a:ext cx="22610512" cy="4158473"/>
          </a:xfrm>
          <a:prstGeom prst="rect">
            <a:avLst/>
          </a:prstGeom>
        </p:spPr>
        <p:txBody>
          <a:bodyPr vert="horz" lIns="243852" tIns="121926" rIns="243852" bIns="121926" rtlCol="0" anchor="ctr">
            <a:noAutofit/>
          </a:bodyPr>
          <a:lstStyle/>
          <a:p>
            <a:r>
              <a:rPr lang="es-ES" dirty="0" smtClean="0"/>
              <a:t>HAGA CLIC PARA MODIFICAR EL ESTILO DE TÍTULO DEL PATRÓN</a:t>
            </a:r>
            <a:endParaRPr lang="es-AR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87538" y="6019013"/>
            <a:ext cx="22610512" cy="5448293"/>
          </a:xfrm>
          <a:prstGeom prst="rect">
            <a:avLst/>
          </a:prstGeom>
        </p:spPr>
        <p:txBody>
          <a:bodyPr vert="horz" lIns="243852" tIns="121926" rIns="243852" bIns="121926" rtlCol="0">
            <a:normAutofit/>
          </a:bodyPr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99869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iming>
    <p:tnLst>
      <p:par>
        <p:cTn id="1" dur="indefinite" restart="never" nodeType="tmRoot"/>
      </p:par>
    </p:tnLst>
  </p:timing>
  <p:txStyles>
    <p:titleStyle>
      <a:lvl1pPr algn="ctr" defTabSz="2438522" rtl="0" eaLnBrk="1" latinLnBrk="0" hangingPunct="1">
        <a:spcBef>
          <a:spcPct val="0"/>
        </a:spcBef>
        <a:buNone/>
        <a:defRPr sz="6000" kern="1200">
          <a:solidFill>
            <a:schemeClr val="bg1">
              <a:lumMod val="95000"/>
            </a:schemeClr>
          </a:solidFill>
          <a:latin typeface="Museo Sans 900" pitchFamily="50" charset="0"/>
          <a:ea typeface="+mj-ea"/>
          <a:cs typeface="+mj-cs"/>
        </a:defRPr>
      </a:lvl1pPr>
    </p:titleStyle>
    <p:bodyStyle>
      <a:lvl1pPr marL="0" indent="0" algn="l" defTabSz="2438522" rtl="0" eaLnBrk="1" latinLnBrk="0" hangingPunct="1">
        <a:spcBef>
          <a:spcPct val="20000"/>
        </a:spcBef>
        <a:buFont typeface="Arial" panose="020B0604020202020204" pitchFamily="34" charset="0"/>
        <a:buNone/>
        <a:defRPr sz="6400" kern="1200">
          <a:solidFill>
            <a:schemeClr val="bg1">
              <a:lumMod val="95000"/>
            </a:schemeClr>
          </a:solidFill>
          <a:latin typeface="Museo Sans 500" pitchFamily="50" charset="0"/>
          <a:ea typeface="+mn-ea"/>
          <a:cs typeface="+mn-cs"/>
        </a:defRPr>
      </a:lvl1pPr>
      <a:lvl2pPr marL="1219261" indent="0" algn="l" defTabSz="2438522" rtl="0" eaLnBrk="1" latinLnBrk="0" hangingPunct="1">
        <a:spcBef>
          <a:spcPct val="20000"/>
        </a:spcBef>
        <a:buFont typeface="Arial" panose="020B0604020202020204" pitchFamily="34" charset="0"/>
        <a:buNone/>
        <a:defRPr sz="5300" kern="1200">
          <a:solidFill>
            <a:schemeClr val="bg1">
              <a:lumMod val="95000"/>
            </a:schemeClr>
          </a:solidFill>
          <a:latin typeface="Museo Sans 500" pitchFamily="50" charset="0"/>
          <a:ea typeface="+mn-ea"/>
          <a:cs typeface="+mn-cs"/>
        </a:defRPr>
      </a:lvl2pPr>
      <a:lvl3pPr marL="2438522" indent="0" algn="l" defTabSz="2438522" rtl="0" eaLnBrk="1" latinLnBrk="0" hangingPunct="1">
        <a:spcBef>
          <a:spcPct val="20000"/>
        </a:spcBef>
        <a:buFont typeface="Arial" panose="020B0604020202020204" pitchFamily="34" charset="0"/>
        <a:buNone/>
        <a:defRPr sz="4800" kern="1200">
          <a:solidFill>
            <a:schemeClr val="bg1">
              <a:lumMod val="95000"/>
            </a:schemeClr>
          </a:solidFill>
          <a:latin typeface="Museo Sans 500" pitchFamily="50" charset="0"/>
          <a:ea typeface="+mn-ea"/>
          <a:cs typeface="+mn-cs"/>
        </a:defRPr>
      </a:lvl3pPr>
      <a:lvl4pPr marL="3657783" indent="0" algn="l" defTabSz="2438522" rtl="0" eaLnBrk="1" latinLnBrk="0" hangingPunct="1">
        <a:spcBef>
          <a:spcPct val="20000"/>
        </a:spcBef>
        <a:buFont typeface="Arial" panose="020B0604020202020204" pitchFamily="34" charset="0"/>
        <a:buNone/>
        <a:defRPr sz="4300" kern="1200">
          <a:solidFill>
            <a:schemeClr val="bg1">
              <a:lumMod val="95000"/>
            </a:schemeClr>
          </a:solidFill>
          <a:latin typeface="Museo Sans 500" pitchFamily="50" charset="0"/>
          <a:ea typeface="+mn-ea"/>
          <a:cs typeface="+mn-cs"/>
        </a:defRPr>
      </a:lvl4pPr>
      <a:lvl5pPr marL="4877044" indent="0" algn="l" defTabSz="2438522" rtl="0" eaLnBrk="1" latinLnBrk="0" hangingPunct="1">
        <a:spcBef>
          <a:spcPct val="20000"/>
        </a:spcBef>
        <a:buFont typeface="Arial" panose="020B0604020202020204" pitchFamily="34" charset="0"/>
        <a:buNone/>
        <a:defRPr sz="4300" i="0" kern="1200">
          <a:solidFill>
            <a:schemeClr val="bg1">
              <a:lumMod val="95000"/>
            </a:schemeClr>
          </a:solidFill>
          <a:latin typeface="Museo Sans 500" pitchFamily="50" charset="0"/>
          <a:ea typeface="+mn-ea"/>
          <a:cs typeface="+mn-cs"/>
        </a:defRPr>
      </a:lvl5pPr>
      <a:lvl6pPr marL="6705935" indent="-609630" algn="l" defTabSz="243852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6pPr>
      <a:lvl7pPr marL="7925196" indent="-609630" algn="l" defTabSz="243852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7pPr>
      <a:lvl8pPr marL="9144457" indent="-609630" algn="l" defTabSz="243852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8pPr>
      <a:lvl9pPr marL="10363718" indent="-609630" algn="l" defTabSz="2438522" rtl="0" eaLnBrk="1" latinLnBrk="0" hangingPunct="1">
        <a:spcBef>
          <a:spcPct val="20000"/>
        </a:spcBef>
        <a:buFont typeface="Arial" panose="020B0604020202020204" pitchFamily="34" charset="0"/>
        <a:buChar char="•"/>
        <a:defRPr sz="5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243852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1pPr>
      <a:lvl2pPr marL="1219261" algn="l" defTabSz="243852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438522" algn="l" defTabSz="243852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657783" algn="l" defTabSz="243852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4pPr>
      <a:lvl5pPr marL="4877044" algn="l" defTabSz="243852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5pPr>
      <a:lvl6pPr marL="6096305" algn="l" defTabSz="243852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6pPr>
      <a:lvl7pPr marL="7315566" algn="l" defTabSz="243852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7pPr>
      <a:lvl8pPr marL="8534827" algn="l" defTabSz="243852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8pPr>
      <a:lvl9pPr marL="9754088" algn="l" defTabSz="2438522" rtl="0" eaLnBrk="1" latinLnBrk="0" hangingPunct="1">
        <a:defRPr sz="4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2" descr="Sponsors de las JAIIO | 48 JAII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sp>
        <p:nvSpPr>
          <p:cNvPr id="6" name="AutoShape 4" descr="Sponsors de las JAIIO | 48 JAIIO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A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1554" y="882131"/>
            <a:ext cx="1944216" cy="1432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 descr="Universidad Católica de Salta, carreras presenciales y a distancia UCASAL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32598" y="882131"/>
            <a:ext cx="4541516" cy="11379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1 Título"/>
          <p:cNvSpPr txBox="1">
            <a:spLocks/>
          </p:cNvSpPr>
          <p:nvPr/>
        </p:nvSpPr>
        <p:spPr>
          <a:xfrm>
            <a:off x="307975" y="455108"/>
            <a:ext cx="22466496" cy="2286265"/>
          </a:xfrm>
          <a:prstGeom prst="rect">
            <a:avLst/>
          </a:prstGeom>
        </p:spPr>
        <p:txBody>
          <a:bodyPr vert="horz" lIns="243852" tIns="121926" rIns="243852" bIns="121926" rtlCol="0" anchor="ctr">
            <a:noAutofit/>
          </a:bodyPr>
          <a:lstStyle>
            <a:lvl1pPr algn="ctr" defTabSz="2438522" rtl="0" eaLnBrk="1" latinLnBrk="0" hangingPunct="1">
              <a:lnSpc>
                <a:spcPts val="9600"/>
              </a:lnSpc>
              <a:spcBef>
                <a:spcPct val="0"/>
              </a:spcBef>
              <a:buNone/>
              <a:defRPr sz="8500" kern="1200">
                <a:solidFill>
                  <a:schemeClr val="bg1">
                    <a:lumMod val="95000"/>
                  </a:schemeClr>
                </a:solidFill>
                <a:latin typeface="Museo Sans 900" pitchFamily="50" charset="0"/>
                <a:ea typeface="+mj-ea"/>
                <a:cs typeface="+mj-cs"/>
              </a:defRPr>
            </a:lvl1pPr>
          </a:lstStyle>
          <a:p>
            <a:pPr>
              <a:lnSpc>
                <a:spcPts val="6480"/>
              </a:lnSpc>
            </a:pPr>
            <a:r>
              <a:rPr lang="es-AR" sz="5400" dirty="0" smtClean="0">
                <a:latin typeface="Lucida Console" panose="020B0609040504020204" pitchFamily="49" charset="0"/>
                <a:ea typeface="MS PGothic" panose="020B0600070205080204" pitchFamily="34" charset="-128"/>
              </a:rPr>
              <a:t>II JORNADAS </a:t>
            </a:r>
          </a:p>
          <a:p>
            <a:pPr>
              <a:lnSpc>
                <a:spcPts val="6480"/>
              </a:lnSpc>
            </a:pPr>
            <a:r>
              <a:rPr lang="es-AR" sz="5400" dirty="0" smtClean="0">
                <a:latin typeface="Lucida Console" panose="020B0609040504020204" pitchFamily="49" charset="0"/>
                <a:ea typeface="MS PGothic" panose="020B0600070205080204" pitchFamily="34" charset="-128"/>
              </a:rPr>
              <a:t>“LA ÉTICA EN LA INGENIERÍA ARGENTINA”</a:t>
            </a:r>
            <a:endParaRPr lang="es-AR" sz="5400" dirty="0">
              <a:latin typeface="MS PGothic" panose="020B0600070205080204" pitchFamily="34" charset="-128"/>
              <a:ea typeface="MS PGothic" panose="020B0600070205080204" pitchFamily="34" charset="-128"/>
            </a:endParaRPr>
          </a:p>
        </p:txBody>
      </p:sp>
      <p:sp>
        <p:nvSpPr>
          <p:cNvPr id="11" name="1 Título"/>
          <p:cNvSpPr>
            <a:spLocks noGrp="1"/>
          </p:cNvSpPr>
          <p:nvPr>
            <p:ph type="ctrTitle"/>
          </p:nvPr>
        </p:nvSpPr>
        <p:spPr>
          <a:xfrm>
            <a:off x="887539" y="4194498"/>
            <a:ext cx="22610512" cy="2940391"/>
          </a:xfrm>
        </p:spPr>
        <p:txBody>
          <a:bodyPr/>
          <a:lstStyle/>
          <a:p>
            <a:endParaRPr lang="es-AR"/>
          </a:p>
        </p:txBody>
      </p:sp>
      <p:sp>
        <p:nvSpPr>
          <p:cNvPr id="12" name="2 Subtítulo"/>
          <p:cNvSpPr>
            <a:spLocks noGrp="1"/>
          </p:cNvSpPr>
          <p:nvPr>
            <p:ph type="subTitle" idx="1"/>
          </p:nvPr>
        </p:nvSpPr>
        <p:spPr>
          <a:xfrm>
            <a:off x="887539" y="7459237"/>
            <a:ext cx="22610512" cy="2737432"/>
          </a:xfrm>
        </p:spPr>
        <p:txBody>
          <a:bodyPr/>
          <a:lstStyle/>
          <a:p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3696829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AR"/>
          </a:p>
        </p:txBody>
      </p:sp>
      <p:grpSp>
        <p:nvGrpSpPr>
          <p:cNvPr id="4" name="3 Grupo"/>
          <p:cNvGrpSpPr/>
          <p:nvPr/>
        </p:nvGrpSpPr>
        <p:grpSpPr>
          <a:xfrm>
            <a:off x="307975" y="455108"/>
            <a:ext cx="23766139" cy="2286265"/>
            <a:chOff x="307975" y="455108"/>
            <a:chExt cx="23766139" cy="2286265"/>
          </a:xfrm>
        </p:grpSpPr>
        <p:pic>
          <p:nvPicPr>
            <p:cNvPr id="5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31554" y="882131"/>
              <a:ext cx="1944216" cy="1432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6" name="Picture 2" descr="Universidad Católica de Salta, carreras presenciales y a distancia UCASAL.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9532598" y="882131"/>
              <a:ext cx="4541516" cy="113796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7" name="1 Título"/>
            <p:cNvSpPr txBox="1">
              <a:spLocks/>
            </p:cNvSpPr>
            <p:nvPr/>
          </p:nvSpPr>
          <p:spPr>
            <a:xfrm>
              <a:off x="307975" y="455108"/>
              <a:ext cx="22466496" cy="2286265"/>
            </a:xfrm>
            <a:prstGeom prst="rect">
              <a:avLst/>
            </a:prstGeom>
          </p:spPr>
          <p:txBody>
            <a:bodyPr vert="horz" lIns="243852" tIns="121926" rIns="243852" bIns="121926" rtlCol="0" anchor="ctr">
              <a:noAutofit/>
            </a:bodyPr>
            <a:lstStyle>
              <a:lvl1pPr algn="ctr" defTabSz="2438522" rtl="0" eaLnBrk="1" latinLnBrk="0" hangingPunct="1">
                <a:lnSpc>
                  <a:spcPts val="9600"/>
                </a:lnSpc>
                <a:spcBef>
                  <a:spcPct val="0"/>
                </a:spcBef>
                <a:buNone/>
                <a:defRPr sz="8500" kern="1200">
                  <a:solidFill>
                    <a:schemeClr val="bg1">
                      <a:lumMod val="95000"/>
                    </a:schemeClr>
                  </a:solidFill>
                  <a:latin typeface="Museo Sans 900" pitchFamily="50" charset="0"/>
                  <a:ea typeface="+mj-ea"/>
                  <a:cs typeface="+mj-cs"/>
                </a:defRPr>
              </a:lvl1pPr>
            </a:lstStyle>
            <a:p>
              <a:pPr>
                <a:lnSpc>
                  <a:spcPts val="6480"/>
                </a:lnSpc>
              </a:pPr>
              <a:r>
                <a:rPr lang="es-AR" sz="5400" dirty="0" smtClean="0">
                  <a:latin typeface="Lucida Console" panose="020B0609040504020204" pitchFamily="49" charset="0"/>
                  <a:ea typeface="MS PGothic" panose="020B0600070205080204" pitchFamily="34" charset="-128"/>
                </a:rPr>
                <a:t>II JORNADAS </a:t>
              </a:r>
            </a:p>
            <a:p>
              <a:pPr>
                <a:lnSpc>
                  <a:spcPts val="6480"/>
                </a:lnSpc>
              </a:pPr>
              <a:r>
                <a:rPr lang="es-AR" sz="5400" dirty="0" smtClean="0">
                  <a:latin typeface="Lucida Console" panose="020B0609040504020204" pitchFamily="49" charset="0"/>
                  <a:ea typeface="MS PGothic" panose="020B0600070205080204" pitchFamily="34" charset="-128"/>
                </a:rPr>
                <a:t>“LA ÉTICA EN LA INGENIERÍA ARGENTINA”</a:t>
              </a:r>
              <a:endParaRPr lang="es-AR" sz="5400" dirty="0">
                <a:latin typeface="MS PGothic" panose="020B0600070205080204" pitchFamily="34" charset="-128"/>
                <a:ea typeface="MS PGothic" panose="020B0600070205080204" pitchFamily="34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95457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E\1.ARCHIVOS BASE\ESTILOS 2019\LOGO NUEVO BLANC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12474" y="3546426"/>
            <a:ext cx="4937751" cy="63570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0436881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UCASAL COLORES">
      <a:dk1>
        <a:srgbClr val="1F497D"/>
      </a:dk1>
      <a:lt1>
        <a:srgbClr val="FFFFFF"/>
      </a:lt1>
      <a:dk2>
        <a:srgbClr val="1F497D"/>
      </a:dk2>
      <a:lt2>
        <a:srgbClr val="FFFFFF"/>
      </a:lt2>
      <a:accent1>
        <a:srgbClr val="DCE8F6"/>
      </a:accent1>
      <a:accent2>
        <a:srgbClr val="98BAE5"/>
      </a:accent2>
      <a:accent3>
        <a:srgbClr val="2C67B1"/>
      </a:accent3>
      <a:accent4>
        <a:srgbClr val="C0504D"/>
      </a:accent4>
      <a:accent5>
        <a:srgbClr val="F79646"/>
      </a:accent5>
      <a:accent6>
        <a:srgbClr val="9BBB59"/>
      </a:accent6>
      <a:hlink>
        <a:srgbClr val="4F81BD"/>
      </a:hlink>
      <a:folHlink>
        <a:srgbClr val="17365D"/>
      </a:folHlink>
    </a:clrScheme>
    <a:fontScheme name="TITULOS UCASAL">
      <a:majorFont>
        <a:latin typeface="Museo Sans 700"/>
        <a:ea typeface=""/>
        <a:cs typeface=""/>
      </a:majorFont>
      <a:minorFont>
        <a:latin typeface="Museo Sans 700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20</Words>
  <Application>Microsoft Office PowerPoint</Application>
  <PresentationFormat>Personalizado</PresentationFormat>
  <Paragraphs>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SEAD-COMPRESION</dc:creator>
  <cp:lastModifiedBy>beatr</cp:lastModifiedBy>
  <cp:revision>26</cp:revision>
  <dcterms:created xsi:type="dcterms:W3CDTF">2019-05-23T11:54:03Z</dcterms:created>
  <dcterms:modified xsi:type="dcterms:W3CDTF">2021-07-17T13:06:05Z</dcterms:modified>
</cp:coreProperties>
</file>